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20/01/2025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20/01/2025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II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58,11%como: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692E5-9991-EAB4-B6D6-03C0CA94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18" y="1241342"/>
            <a:ext cx="7465565" cy="30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abril - junio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segundo trimestre fueron 6931.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segundo trimestre de 2024, se ha sido positivo el resultado, toda vez se obtuvo un resultado del 93,55%.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7E1ACC-5B9A-16C9-3ED0-C171739A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" y="1905505"/>
            <a:ext cx="7629012" cy="34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8142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52,07%, seguidamente la herramienta tecnológica EPS_VIRTUAL con un 36,17%.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A75A6F-23CB-FF6F-21E2-32C0EE67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33" y="1602095"/>
            <a:ext cx="8002616" cy="3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8783835" y="2052791"/>
            <a:ext cx="2958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56,74% y como fácil con un 37,02%, logrando así un resultado del 93,76%; siendo este resultado favorable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F47370-3DF3-46D8-7851-5A765A3E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1680180"/>
            <a:ext cx="7500823" cy="3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58,29 % y Clara con un 35,02%, logrando así 93,31%; siendo este resultado favorable.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60FB6C-B661-09D7-C588-D3224D39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1" y="1690200"/>
            <a:ext cx="8291954" cy="33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96,91%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443BBC-3024-51A4-21AA-B91EAB77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1" y="1627133"/>
            <a:ext cx="8554712" cy="34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694058" y="1687334"/>
            <a:ext cx="3103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59,35% y buena con un 34,09%, logrando así obtener un 93,44%, se aprecia que es satisfactorio este indicador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C00F65-B956-4106-0FF9-DF5BE138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9" y="1687334"/>
            <a:ext cx="7583237" cy="3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8912836" y="1379057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58,68%, las Redes Sociales con un 15,05% y seguidamente la Pagina web con un 11%; siendo este resultado favorable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5FA763-3F97-C0B1-636C-45CE299B9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704356"/>
            <a:ext cx="7827861" cy="34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567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82</cp:revision>
  <cp:lastPrinted>2022-08-26T14:22:53Z</cp:lastPrinted>
  <dcterms:created xsi:type="dcterms:W3CDTF">2021-08-02T16:54:34Z</dcterms:created>
  <dcterms:modified xsi:type="dcterms:W3CDTF">2025-01-20T16:04:41Z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