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8123" autoAdjust="0"/>
  </p:normalViewPr>
  <p:slideViewPr>
    <p:cSldViewPr snapToGrid="0">
      <p:cViewPr varScale="1">
        <p:scale>
          <a:sx n="61" d="100"/>
          <a:sy n="61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515-7411-44B9-AA9F-B2FD84A7DC1C}" type="datetimeFigureOut">
              <a:rPr lang="es-CO" smtClean="0"/>
              <a:t>23/01/2025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9E1-192A-40B8-A191-30A2167851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ES"/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6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2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23/01/2025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233463" y="914449"/>
            <a:ext cx="608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ANÁLISIS DE LAS ENCUESTAS DE PERCEPCIÓN DE LOS CANALES DE COMUNICACIÓN COMFAORIENTE EPS-S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60065-C640-A286-1A89-4C1A57963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4" y="990739"/>
            <a:ext cx="5074454" cy="3633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8A1A6-E2AD-FDAC-8847-81F289BD3006}"/>
              </a:ext>
            </a:extLst>
          </p:cNvPr>
          <p:cNvSpPr txBox="1"/>
          <p:nvPr/>
        </p:nvSpPr>
        <p:spPr>
          <a:xfrm>
            <a:off x="474747" y="5026032"/>
            <a:ext cx="1124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IV TRIMESTRE 2024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4" y="113663"/>
            <a:ext cx="11762066" cy="874440"/>
          </a:xfrm>
        </p:spPr>
        <p:txBody>
          <a:bodyPr/>
          <a:lstStyle/>
          <a:p>
            <a:pPr lvl="0" algn="ctr"/>
            <a:r>
              <a:rPr lang="es-CO" sz="2800" dirty="0"/>
              <a:t>¿Ha sido usted beneficiario de alguno de los programas ofertados por COMFAORIENTE EPS-S?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20203" y="6023274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5" name="Rectángulo 54"/>
          <p:cNvSpPr/>
          <p:nvPr/>
        </p:nvSpPr>
        <p:spPr>
          <a:xfrm>
            <a:off x="20203" y="4392058"/>
            <a:ext cx="12151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58,49%como: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165E13-6B56-D735-FC6E-9601038C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66" y="1111349"/>
            <a:ext cx="7644045" cy="30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EA086C-65AE-D43F-4280-F55E5C786151}"/>
              </a:ext>
            </a:extLst>
          </p:cNvPr>
          <p:cNvSpPr txBox="1"/>
          <p:nvPr/>
        </p:nvSpPr>
        <p:spPr>
          <a:xfrm>
            <a:off x="1723813" y="272392"/>
            <a:ext cx="76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ENCUESTAS DE PERCEPCIÓN</a:t>
            </a:r>
            <a:endParaRPr lang="es-CO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24DE1-0AA8-A212-0F19-965F6451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138711"/>
            <a:ext cx="4747880" cy="4267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C04094-1B04-6A18-4A2F-D27468CC9964}"/>
              </a:ext>
            </a:extLst>
          </p:cNvPr>
          <p:cNvSpPr txBox="1"/>
          <p:nvPr/>
        </p:nvSpPr>
        <p:spPr>
          <a:xfrm>
            <a:off x="5318764" y="1039910"/>
            <a:ext cx="6570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octubre - diciembre de 2024 se evaluó la </a:t>
            </a:r>
            <a:r>
              <a:rPr lang="es-CO" dirty="0"/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IV trimestre de 2024.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En total de encuestas aplicadas de percepción, en el cuarto trimestre fueron 5442.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tomar acciones de mejora continua.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90036"/>
            <a:ext cx="11638133" cy="1325160"/>
          </a:xfrm>
        </p:spPr>
        <p:txBody>
          <a:bodyPr/>
          <a:lstStyle/>
          <a:p>
            <a:pPr algn="ctr"/>
            <a:r>
              <a:rPr lang="es-CO" sz="2800" dirty="0"/>
              <a:t>Conocimiento de los canales de comunicación dispuestos por COMFAORIENTE.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799227" y="1905506"/>
            <a:ext cx="3018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cuarto trimestre de 2024, ha sido positivo el resultado, toda vez se obtuvo un resultado del 91,69%.</a:t>
            </a:r>
            <a:endParaRPr lang="es-CO" sz="2400" dirty="0"/>
          </a:p>
        </p:txBody>
      </p:sp>
      <p:pic>
        <p:nvPicPr>
          <p:cNvPr id="57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9206C4-ECFE-B1D7-91C6-C204DCC27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48" y="1603579"/>
            <a:ext cx="6553200" cy="31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19380"/>
          </a:xfrm>
        </p:spPr>
        <p:txBody>
          <a:bodyPr/>
          <a:lstStyle/>
          <a:p>
            <a:pPr lvl="0" algn="ctr" fontAlgn="base"/>
            <a:r>
              <a:rPr lang="es-CO" sz="3200" dirty="0"/>
              <a:t>Canales de comunicación utilizados 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8547518" y="1233387"/>
            <a:ext cx="2988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56,17%, seguidamente la herramienta tecnológica EPS_VIRTUAL con un 33,94%.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B37D19-1735-9EEB-C291-0AFAA4AA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12" y="1398587"/>
            <a:ext cx="6657975" cy="3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4350"/>
          </a:xfrm>
        </p:spPr>
        <p:txBody>
          <a:bodyPr/>
          <a:lstStyle/>
          <a:p>
            <a:pPr algn="ctr"/>
            <a:r>
              <a:rPr lang="es-CO" sz="2800" dirty="0"/>
              <a:t>Nivel de dificultad para obtener comunicación.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Rectángulo 79"/>
          <p:cNvSpPr/>
          <p:nvPr/>
        </p:nvSpPr>
        <p:spPr>
          <a:xfrm>
            <a:off x="8783835" y="2052791"/>
            <a:ext cx="29582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55,63% y como fácil con un 38,34%, logrando así un resultado del 93,97%; siendo este resultado favorable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F2411A-68A1-B3A2-C360-008645AA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89" y="1664606"/>
            <a:ext cx="6572250" cy="32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800" dirty="0"/>
              <a:t>Información u orientación recibida a través de los canales de atención dispuestos por COMFAORIENTE EPS-S 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103" name="Imagen 102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104" name="Rectángulo 103"/>
          <p:cNvSpPr/>
          <p:nvPr/>
        </p:nvSpPr>
        <p:spPr>
          <a:xfrm>
            <a:off x="8723675" y="1382286"/>
            <a:ext cx="33040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54,54 % y Clara con un 90,78%; siendo este resultado favorable.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A1E90D-7F44-6140-E6D8-5DE61F0E8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76" y="1690199"/>
            <a:ext cx="7001249" cy="30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dirty="0"/>
              <a:t>La información que usted recibe a través de los canales de atención de COMFAORIENTE EPS-S. ¿Está acorde con sus necesidades? </a:t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7" name="Rectángulo 56"/>
          <p:cNvSpPr/>
          <p:nvPr/>
        </p:nvSpPr>
        <p:spPr>
          <a:xfrm>
            <a:off x="9009089" y="1941324"/>
            <a:ext cx="27398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95,83%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A0EE50-1872-DF63-5E77-2B025FBBE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75554"/>
            <a:ext cx="7277100" cy="29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361959"/>
            <a:ext cx="10515240" cy="874440"/>
          </a:xfrm>
        </p:spPr>
        <p:txBody>
          <a:bodyPr/>
          <a:lstStyle/>
          <a:p>
            <a:pPr algn="ctr"/>
            <a:r>
              <a:rPr lang="es-CO" sz="3600" dirty="0"/>
              <a:t>Calificación de la Atención brindada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99" name="Rectángulo 98"/>
          <p:cNvSpPr/>
          <p:nvPr/>
        </p:nvSpPr>
        <p:spPr>
          <a:xfrm>
            <a:off x="8694058" y="1687334"/>
            <a:ext cx="3103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55,29% y buena con un 37,45%, logrando así obtener un 92,74%, se aprecia que es satisfactorio este indicador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E8C178-802E-C604-0D66-FC750850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9" y="1484049"/>
            <a:ext cx="7402997" cy="29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80" y="245851"/>
            <a:ext cx="10515240" cy="936761"/>
          </a:xfrm>
        </p:spPr>
        <p:txBody>
          <a:bodyPr/>
          <a:lstStyle/>
          <a:p>
            <a:pPr algn="ctr"/>
            <a:r>
              <a:rPr lang="es-CO" sz="2400" dirty="0"/>
              <a:t> Medios de comunicación por medio del cual los usuarios se entera de los programas que ofrece COMFAORIENTE EPS-S 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5" name="Rectángulo 84"/>
          <p:cNvSpPr/>
          <p:nvPr/>
        </p:nvSpPr>
        <p:spPr>
          <a:xfrm>
            <a:off x="8912836" y="1379057"/>
            <a:ext cx="2907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Demanda inducida con un 56,69%, Las redes sociales con un 13,97% y seguidamente la Línea WhatsApp con un 13,6%; siendo este resultado favorable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CAC35C-428F-6A62-C2A1-9E22FA920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1379056"/>
            <a:ext cx="7417617" cy="29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6046</TotalTime>
  <Words>564</Words>
  <Application>Microsoft Office PowerPoint</Application>
  <PresentationFormat>Panorámica</PresentationFormat>
  <Paragraphs>31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Conocimiento de los canales de comunicación dispuestos por COMFAORIENTE. </vt:lpstr>
      <vt:lpstr>Canales de comunicación utilizados  </vt:lpstr>
      <vt:lpstr>Nivel de dificultad para obtener comunicación. </vt:lpstr>
      <vt:lpstr>Información u orientación recibida a través de los canales de atención dispuestos por COMFAORIENTE EPS-S  </vt:lpstr>
      <vt:lpstr>La información que usted recibe a través de los canales de atención de COMFAORIENTE EPS-S. ¿Está acorde con sus necesidades?  </vt:lpstr>
      <vt:lpstr>Calificación de la Atención brindada </vt:lpstr>
      <vt:lpstr> Medios de comunicación por medio del cual los usuarios se entera de los programas que ofrece COMFAORIENTE EPS-S </vt:lpstr>
      <vt:lpstr>¿Ha sido usted beneficiario de alguno de los programas ofertados por COMFAORIENTE EPS-S?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86</cp:revision>
  <cp:lastPrinted>2022-08-26T14:22:53Z</cp:lastPrinted>
  <dcterms:created xsi:type="dcterms:W3CDTF">2021-08-02T16:54:34Z</dcterms:created>
  <dcterms:modified xsi:type="dcterms:W3CDTF">2025-01-23T12:44:05Z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